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5" r:id="rId5"/>
    <p:sldId id="259" r:id="rId6"/>
    <p:sldId id="273" r:id="rId7"/>
    <p:sldId id="277" r:id="rId8"/>
    <p:sldId id="275" r:id="rId9"/>
    <p:sldId id="278" r:id="rId10"/>
    <p:sldId id="296" r:id="rId11"/>
    <p:sldId id="284" r:id="rId12"/>
    <p:sldId id="282" r:id="rId13"/>
    <p:sldId id="283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2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9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18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27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482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75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77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1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345358/PowerPoint%201e%20vakdag%202015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MjAOx5G9fX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getkahoot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6e </a:t>
            </a:r>
            <a:r>
              <a:rPr lang="nl-NL" dirty="0" err="1" smtClean="0"/>
              <a:t>vakdag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021" y="1484784"/>
            <a:ext cx="39074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nl-NL" dirty="0" smtClean="0"/>
              <a:t>Evaluatie/reflectie: analyseren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Wat ging goed en wat kan de volgende keer beter?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708920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31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18411"/>
            <a:ext cx="843528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11:00 - 11:15 Terugblik/Aftrap</a:t>
            </a:r>
          </a:p>
          <a:p>
            <a:pPr marL="109728" indent="0">
              <a:buNone/>
            </a:pPr>
            <a:r>
              <a:rPr lang="nl-NL" dirty="0" smtClean="0"/>
              <a:t>11:15 – 11:30 Plantenkennis</a:t>
            </a:r>
          </a:p>
          <a:p>
            <a:pPr marL="109728" indent="0">
              <a:buNone/>
            </a:pPr>
            <a:r>
              <a:rPr lang="nl-NL" dirty="0" smtClean="0"/>
              <a:t>11:30 </a:t>
            </a:r>
            <a:r>
              <a:rPr lang="nl-NL" smtClean="0"/>
              <a:t>– </a:t>
            </a:r>
            <a:r>
              <a:rPr lang="nl-NL" smtClean="0"/>
              <a:t>15:30 </a:t>
            </a:r>
            <a:r>
              <a:rPr lang="nl-NL" dirty="0" smtClean="0"/>
              <a:t>Zelfstandig werken aan lesbrief 6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Wat hebben we vorige week gedaan?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886" y="3140968"/>
            <a:ext cx="4430672" cy="33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9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6</a:t>
            </a:r>
          </a:p>
        </p:txBody>
      </p:sp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Aftrap: Analyseren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140968"/>
            <a:ext cx="2577043" cy="2520280"/>
          </a:xfrm>
          <a:prstGeom prst="rect">
            <a:avLst/>
          </a:prstGeom>
        </p:spPr>
      </p:pic>
      <p:pic>
        <p:nvPicPr>
          <p:cNvPr id="7" name="Afbeelding 6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5240" y="5167520"/>
            <a:ext cx="8096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4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Voorkennis: 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Wat weet je al van bedrijfsrisico’s?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667101"/>
            <a:ext cx="3294212" cy="247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10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Plantenkennis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588918"/>
            <a:ext cx="3624852" cy="3418373"/>
          </a:xfrm>
          <a:prstGeom prst="rect">
            <a:avLst/>
          </a:prstGeom>
        </p:spPr>
      </p:pic>
      <p:pic>
        <p:nvPicPr>
          <p:cNvPr id="5" name="Afbeelding 4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600" y="3717032"/>
            <a:ext cx="26670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8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b="1" dirty="0" smtClean="0"/>
          </a:p>
          <a:p>
            <a:pPr marL="109728" indent="0">
              <a:buNone/>
            </a:pPr>
            <a:r>
              <a:rPr lang="nl-NL" b="1" dirty="0" smtClean="0"/>
              <a:t>Theorie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645024"/>
            <a:ext cx="2952750" cy="15525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198940"/>
            <a:ext cx="7496185" cy="380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2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Maken: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err="1" smtClean="0"/>
              <a:t>Niv</a:t>
            </a:r>
            <a:r>
              <a:rPr lang="nl-NL" dirty="0" smtClean="0"/>
              <a:t> 2:</a:t>
            </a:r>
          </a:p>
          <a:p>
            <a:pPr marL="109728" indent="0">
              <a:buNone/>
            </a:pPr>
            <a:r>
              <a:rPr lang="nl-NL" dirty="0" smtClean="0"/>
              <a:t>Opdracht 1, 2 en 3 van de </a:t>
            </a:r>
            <a:r>
              <a:rPr lang="nl-NL" dirty="0" err="1" smtClean="0"/>
              <a:t>webquest</a:t>
            </a:r>
            <a:r>
              <a:rPr lang="nl-NL" dirty="0" smtClean="0"/>
              <a:t> onderhouden gebouwen en terreinen</a:t>
            </a:r>
            <a:endParaRPr lang="nl-NL" dirty="0"/>
          </a:p>
          <a:p>
            <a:pPr marL="109728" indent="0">
              <a:buNone/>
            </a:pPr>
            <a:r>
              <a:rPr lang="nl-NL" dirty="0" err="1" smtClean="0"/>
              <a:t>Niv</a:t>
            </a:r>
            <a:r>
              <a:rPr lang="nl-NL" dirty="0" smtClean="0"/>
              <a:t> 3 &amp; 4:</a:t>
            </a:r>
          </a:p>
          <a:p>
            <a:pPr marL="109728" indent="0">
              <a:buNone/>
            </a:pPr>
            <a:r>
              <a:rPr lang="nl-NL" dirty="0" smtClean="0"/>
              <a:t>Opdracht </a:t>
            </a:r>
            <a:r>
              <a:rPr lang="nl-NL" dirty="0"/>
              <a:t>6</a:t>
            </a:r>
            <a:r>
              <a:rPr lang="nl-NL" dirty="0" smtClean="0"/>
              <a:t> van de </a:t>
            </a:r>
            <a:r>
              <a:rPr lang="nl-NL" dirty="0" err="1" smtClean="0"/>
              <a:t>webquest</a:t>
            </a:r>
            <a:r>
              <a:rPr lang="nl-NL" dirty="0" smtClean="0"/>
              <a:t> veiligheid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31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683CCC-D1EA-46B6-AAC7-2302CCDF2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885CE9-485D-4436-96F1-D825006CF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242E9A-27CA-466C-B0CB-C94B9D7079D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944</TotalTime>
  <Words>113</Words>
  <Application>Microsoft Office PowerPoint</Application>
  <PresentationFormat>Diavoorstelling (4:3)</PresentationFormat>
  <Paragraphs>49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Plantenteelt 6e vakdag</vt:lpstr>
      <vt:lpstr>Planning</vt:lpstr>
      <vt:lpstr>Terugblik</vt:lpstr>
      <vt:lpstr>PowerPoint-presentatie</vt:lpstr>
      <vt:lpstr>Les 6</vt:lpstr>
      <vt:lpstr>Les 6</vt:lpstr>
      <vt:lpstr>Les 6</vt:lpstr>
      <vt:lpstr>Les 6</vt:lpstr>
      <vt:lpstr>Les 6</vt:lpstr>
      <vt:lpstr>Les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162</cp:revision>
  <dcterms:created xsi:type="dcterms:W3CDTF">2013-12-03T16:07:15Z</dcterms:created>
  <dcterms:modified xsi:type="dcterms:W3CDTF">2017-06-12T11:56:38Z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